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4"/>
  </p:notesMasterIdLst>
  <p:handoutMasterIdLst>
    <p:handoutMasterId r:id="rId5"/>
  </p:handoutMasterIdLst>
  <p:sldIdLst>
    <p:sldId id="265" r:id="rId3"/>
  </p:sldIdLst>
  <p:sldSz cx="12188825" cy="6858000"/>
  <p:notesSz cx="6858000" cy="9144000"/>
  <p:custDataLst>
    <p:tags r:id="rId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9" pos="38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29" autoAdjust="0"/>
  </p:normalViewPr>
  <p:slideViewPr>
    <p:cSldViewPr showGuides="1">
      <p:cViewPr varScale="1">
        <p:scale>
          <a:sx n="70" d="100"/>
          <a:sy n="70" d="100"/>
        </p:scale>
        <p:origin x="660" y="84"/>
      </p:cViewPr>
      <p:guideLst>
        <p:guide orient="horz" pos="2160"/>
        <p:guide pos="38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63" d="100"/>
          <a:sy n="63" d="100"/>
        </p:scale>
        <p:origin x="2838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tags" Target="tags/tag1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CC69C6-EE0B-4D8B-9C71-C36EFED094F2}" type="datetimeFigureOut">
              <a:rPr lang="en-US"/>
              <a:t>2/28/2014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0DD202-58A1-4ABD-B068-DFFCA0C44EAC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64219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D2D7A-D230-4F91-BD59-0A39C2703BA8}" type="datetimeFigureOut">
              <a:rPr lang="en-US"/>
              <a:t>2/28/2014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3199CD-3E1B-4AE6-990F-76F925F5EA9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76579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gradFill>
          <a:gsLst>
            <a:gs pos="10000">
              <a:srgbClr val="06171C"/>
            </a:gs>
            <a:gs pos="100000">
              <a:srgbClr val="134251"/>
            </a:gs>
            <a:gs pos="65000">
              <a:srgbClr val="134251"/>
            </a:gs>
          </a:gsLst>
          <a:lin ang="135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Large ocean wave" title="Ocean Wave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6551612" cy="685794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094411" y="0"/>
            <a:ext cx="457201" cy="6858000"/>
          </a:xfrm>
          <a:prstGeom prst="rect">
            <a:avLst/>
          </a:prstGeom>
          <a:solidFill>
            <a:srgbClr val="134251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08813" y="1600200"/>
            <a:ext cx="4572001" cy="37338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08813" y="5562599"/>
            <a:ext cx="4571999" cy="83502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 cap="none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9499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2/28/2014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6009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2412" y="609600"/>
            <a:ext cx="1981201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2412" y="609600"/>
            <a:ext cx="7391399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2/28/2014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7903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2/28/2014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3825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gradFill>
          <a:gsLst>
            <a:gs pos="10000">
              <a:srgbClr val="06171C"/>
            </a:gs>
            <a:gs pos="100000">
              <a:srgbClr val="134251"/>
            </a:gs>
            <a:gs pos="65000">
              <a:srgbClr val="134251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6812" y="1616074"/>
            <a:ext cx="7315198" cy="2727325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8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36814" y="4495800"/>
            <a:ext cx="7315198" cy="1673225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400" cap="none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2/28/2014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6181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79613" y="1828800"/>
            <a:ext cx="4419599" cy="4419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2057400">
              <a:defRPr sz="1600"/>
            </a:lvl6pPr>
            <a:lvl7pPr marL="2057400">
              <a:defRPr sz="1600"/>
            </a:lvl7pPr>
            <a:lvl8pPr marL="2057400">
              <a:defRPr sz="1600"/>
            </a:lvl8pPr>
            <a:lvl9pPr marL="205740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04015" y="1828800"/>
            <a:ext cx="4419600" cy="4419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2057400">
              <a:defRPr sz="1600"/>
            </a:lvl6pPr>
            <a:lvl7pPr marL="2057400">
              <a:defRPr sz="1600"/>
            </a:lvl7pPr>
            <a:lvl8pPr marL="2057400">
              <a:defRPr sz="1600"/>
            </a:lvl8pPr>
            <a:lvl9pPr marL="205740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2/28/2014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2534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78022" y="1828800"/>
            <a:ext cx="4416552" cy="8382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400" b="0" cap="none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78022" y="2743200"/>
            <a:ext cx="4416552" cy="35052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 marL="2057400">
              <a:defRPr sz="1400"/>
            </a:lvl5pPr>
            <a:lvl6pPr marL="2057400">
              <a:defRPr sz="1400"/>
            </a:lvl6pPr>
            <a:lvl7pPr marL="2057400">
              <a:defRPr sz="1400"/>
            </a:lvl7pPr>
            <a:lvl8pPr marL="2057400">
              <a:defRPr sz="1400"/>
            </a:lvl8pPr>
            <a:lvl9pPr marL="2057400"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705472" y="1828800"/>
            <a:ext cx="4416552" cy="8382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400" b="0" cap="none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705472" y="2743200"/>
            <a:ext cx="4416552" cy="35052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 marL="2057400">
              <a:defRPr sz="1400"/>
            </a:lvl5pPr>
            <a:lvl6pPr marL="2057400">
              <a:defRPr sz="1400"/>
            </a:lvl6pPr>
            <a:lvl7pPr marL="2057400">
              <a:defRPr sz="1400"/>
            </a:lvl7pPr>
            <a:lvl8pPr marL="2057400">
              <a:defRPr sz="1400"/>
            </a:lvl8pPr>
            <a:lvl9pPr marL="2057400"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2/28/2014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0841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2/28/2014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2663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arge ocean wave (semitransparent)" title="Ocean Wave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6"/>
            <a:ext cx="12188824" cy="6857887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2/28/2014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07540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9613" y="588963"/>
            <a:ext cx="3657600" cy="2840037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36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4414" y="588963"/>
            <a:ext cx="5486400" cy="558006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9613" y="3581399"/>
            <a:ext cx="3657600" cy="2587625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2/28/2014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4498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094461" y="588963"/>
            <a:ext cx="5486352" cy="5580062"/>
          </a:xfrm>
          <a:prstGeom prst="rect">
            <a:avLst/>
          </a:prstGeom>
          <a:solidFill>
            <a:srgbClr val="1B5D72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307494" y="805658"/>
            <a:ext cx="5060286" cy="5146672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9613" y="588963"/>
            <a:ext cx="3657600" cy="2840038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0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9613" y="3581399"/>
            <a:ext cx="3657600" cy="2587625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pPr/>
              <a:t>2/28/2014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4917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rgbClr val="06171C"/>
            </a:gs>
            <a:gs pos="100000">
              <a:srgbClr val="134251"/>
            </a:gs>
            <a:gs pos="65000">
              <a:srgbClr val="134251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arge ocean wave (semitransparent)" title="Ocean Wave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6"/>
            <a:ext cx="12188824" cy="6857887"/>
          </a:xfrm>
          <a:prstGeom prst="rect">
            <a:avLst/>
          </a:prstGeom>
        </p:spPr>
      </p:pic>
      <p:pic>
        <p:nvPicPr>
          <p:cNvPr id="10" name="Picture 9" descr="Large ocean wave" title="Ocean Wave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0"/>
            <a:ext cx="1234758" cy="6857942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006156" y="0"/>
            <a:ext cx="228601" cy="6858000"/>
          </a:xfrm>
          <a:prstGeom prst="rect">
            <a:avLst/>
          </a:prstGeom>
          <a:solidFill>
            <a:srgbClr val="134251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79612" y="381000"/>
            <a:ext cx="9144001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79612" y="1828800"/>
            <a:ext cx="9144001" cy="441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8011" y="6400800"/>
            <a:ext cx="154865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F41C87-7AD9-4845-A077-840E4A0F3F06}" type="datetimeFigureOut">
              <a:rPr lang="en-US"/>
              <a:pPr/>
              <a:t>2/28/2014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79611" y="6400800"/>
            <a:ext cx="5954834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056811" y="6400800"/>
            <a:ext cx="1066802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013F82-EE5E-44EE-A61D-E31C6657F26F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0305999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3838" indent="-223838" algn="l" defTabSz="914400" rtl="0" eaLnBrk="1" latinLnBrk="0" hangingPunct="1">
        <a:lnSpc>
          <a:spcPct val="90000"/>
        </a:lnSpc>
        <a:spcBef>
          <a:spcPts val="1800"/>
        </a:spcBef>
        <a:buSzPct val="8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39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545475" y="13648"/>
            <a:ext cx="5637213" cy="661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unty Lils Dots" panose="02000500000000000000" pitchFamily="2" charset="0"/>
              </a:rPr>
              <a:t>Cahier de composition</a:t>
            </a:r>
          </a:p>
          <a:p>
            <a:endParaRPr lang="en-US" sz="1000" dirty="0"/>
          </a:p>
          <a:p>
            <a:r>
              <a:rPr lang="en-US" sz="3200" dirty="0" smtClean="0">
                <a:latin typeface="Aunty Lils Dots" panose="02000500000000000000" pitchFamily="2" charset="0"/>
              </a:rPr>
              <a:t>Write a paragraph in which you describe yourself:</a:t>
            </a:r>
          </a:p>
          <a:p>
            <a:endParaRPr lang="en-US" sz="1000" dirty="0"/>
          </a:p>
          <a:p>
            <a:r>
              <a:rPr lang="en-US" sz="4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unty Lils Dots" panose="02000500000000000000" pitchFamily="2" charset="0"/>
              </a:rPr>
              <a:t>Required:</a:t>
            </a:r>
          </a:p>
          <a:p>
            <a:r>
              <a:rPr lang="en-US" sz="3200" dirty="0" smtClean="0">
                <a:latin typeface="Aunty Lils Dots" panose="02000500000000000000" pitchFamily="2" charset="0"/>
              </a:rPr>
              <a:t>Name, age</a:t>
            </a:r>
          </a:p>
          <a:p>
            <a:r>
              <a:rPr lang="en-US" sz="3200" dirty="0" smtClean="0">
                <a:latin typeface="Aunty Lils Dots" panose="02000500000000000000" pitchFamily="2" charset="0"/>
              </a:rPr>
              <a:t>Physical appearance</a:t>
            </a:r>
          </a:p>
          <a:p>
            <a:r>
              <a:rPr lang="en-US" sz="3200" dirty="0" smtClean="0">
                <a:latin typeface="Aunty Lils Dots" panose="02000500000000000000" pitchFamily="2" charset="0"/>
              </a:rPr>
              <a:t>Personality</a:t>
            </a:r>
          </a:p>
          <a:p>
            <a:endParaRPr lang="en-US" sz="1000" dirty="0">
              <a:latin typeface="Aunty Lils Dots" panose="02000500000000000000" pitchFamily="2" charset="0"/>
            </a:endParaRPr>
          </a:p>
          <a:p>
            <a:r>
              <a:rPr lang="en-US" sz="4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unty Lils Dots" panose="02000500000000000000" pitchFamily="2" charset="0"/>
              </a:rPr>
              <a:t>Optional/Suggestions:</a:t>
            </a:r>
          </a:p>
          <a:p>
            <a:r>
              <a:rPr lang="en-US" sz="3200" dirty="0">
                <a:latin typeface="Aunty Lils Dots" panose="02000500000000000000" pitchFamily="2" charset="0"/>
              </a:rPr>
              <a:t>Use “</a:t>
            </a:r>
            <a:r>
              <a:rPr lang="en-US" sz="3200" dirty="0" err="1">
                <a:latin typeface="Aunty Lils Dots" panose="02000500000000000000" pitchFamily="2" charset="0"/>
              </a:rPr>
              <a:t>parce</a:t>
            </a:r>
            <a:r>
              <a:rPr lang="en-US" sz="3200" dirty="0">
                <a:latin typeface="Aunty Lils Dots" panose="02000500000000000000" pitchFamily="2" charset="0"/>
              </a:rPr>
              <a:t> </a:t>
            </a:r>
            <a:r>
              <a:rPr lang="en-US" sz="3200" dirty="0" err="1">
                <a:latin typeface="Aunty Lils Dots" panose="02000500000000000000" pitchFamily="2" charset="0"/>
              </a:rPr>
              <a:t>que</a:t>
            </a:r>
            <a:r>
              <a:rPr lang="en-US" sz="3200" dirty="0">
                <a:latin typeface="Aunty Lils Dots" panose="02000500000000000000" pitchFamily="2" charset="0"/>
              </a:rPr>
              <a:t>” (b/c)</a:t>
            </a:r>
          </a:p>
          <a:p>
            <a:r>
              <a:rPr lang="en-US" sz="3000" dirty="0" smtClean="0">
                <a:latin typeface="Aunty Lils Dots" panose="02000500000000000000" pitchFamily="2" charset="0"/>
              </a:rPr>
              <a:t>Say what kind of boy/girl you are</a:t>
            </a:r>
          </a:p>
          <a:p>
            <a:r>
              <a:rPr lang="en-US" sz="3000" dirty="0">
                <a:latin typeface="Aunty Lils Dots" panose="02000500000000000000" pitchFamily="2" charset="0"/>
              </a:rPr>
              <a:t>Say what </a:t>
            </a:r>
            <a:r>
              <a:rPr lang="en-US" sz="3000" dirty="0" smtClean="0">
                <a:latin typeface="Aunty Lils Dots" panose="02000500000000000000" pitchFamily="2" charset="0"/>
              </a:rPr>
              <a:t>kind of student you are</a:t>
            </a:r>
          </a:p>
          <a:p>
            <a:r>
              <a:rPr lang="en-US" sz="3000" dirty="0">
                <a:latin typeface="Aunty Lils Dots" panose="02000500000000000000" pitchFamily="2" charset="0"/>
              </a:rPr>
              <a:t>Say what </a:t>
            </a:r>
            <a:r>
              <a:rPr lang="en-US" sz="3000" dirty="0" smtClean="0">
                <a:latin typeface="Aunty Lils Dots" panose="02000500000000000000" pitchFamily="2" charset="0"/>
              </a:rPr>
              <a:t>kind of friend you are</a:t>
            </a:r>
          </a:p>
        </p:txBody>
      </p:sp>
    </p:spTree>
    <p:extLst>
      <p:ext uri="{BB962C8B-B14F-4D97-AF65-F5344CB8AC3E}">
        <p14:creationId xmlns:p14="http://schemas.microsoft.com/office/powerpoint/2010/main" val="2808920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Ocean Waves 16x9">
  <a:themeElements>
    <a:clrScheme name="Ocean Waves">
      <a:dk1>
        <a:sysClr val="windowText" lastClr="000000"/>
      </a:dk1>
      <a:lt1>
        <a:sysClr val="window" lastClr="FFFFFF"/>
      </a:lt1>
      <a:dk2>
        <a:srgbClr val="134251"/>
      </a:dk2>
      <a:lt2>
        <a:srgbClr val="83BEC0"/>
      </a:lt2>
      <a:accent1>
        <a:srgbClr val="339C9F"/>
      </a:accent1>
      <a:accent2>
        <a:srgbClr val="E68010"/>
      </a:accent2>
      <a:accent3>
        <a:srgbClr val="8EB414"/>
      </a:accent3>
      <a:accent4>
        <a:srgbClr val="0CB89B"/>
      </a:accent4>
      <a:accent5>
        <a:srgbClr val="ECB720"/>
      </a:accent5>
      <a:accent6>
        <a:srgbClr val="319762"/>
      </a:accent6>
      <a:hlink>
        <a:srgbClr val="E68010"/>
      </a:hlink>
      <a:folHlink>
        <a:srgbClr val="339C9F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cean Waves">
      <a:dk1>
        <a:sysClr val="windowText" lastClr="000000"/>
      </a:dk1>
      <a:lt1>
        <a:sysClr val="window" lastClr="FFFFFF"/>
      </a:lt1>
      <a:dk2>
        <a:srgbClr val="134251"/>
      </a:dk2>
      <a:lt2>
        <a:srgbClr val="83BEC0"/>
      </a:lt2>
      <a:accent1>
        <a:srgbClr val="339C9F"/>
      </a:accent1>
      <a:accent2>
        <a:srgbClr val="E68010"/>
      </a:accent2>
      <a:accent3>
        <a:srgbClr val="8EB414"/>
      </a:accent3>
      <a:accent4>
        <a:srgbClr val="0CB89B"/>
      </a:accent4>
      <a:accent5>
        <a:srgbClr val="ECB720"/>
      </a:accent5>
      <a:accent6>
        <a:srgbClr val="319762"/>
      </a:accent6>
      <a:hlink>
        <a:srgbClr val="E68010"/>
      </a:hlink>
      <a:folHlink>
        <a:srgbClr val="339C9F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cean Waves">
      <a:dk1>
        <a:sysClr val="windowText" lastClr="000000"/>
      </a:dk1>
      <a:lt1>
        <a:sysClr val="window" lastClr="FFFFFF"/>
      </a:lt1>
      <a:dk2>
        <a:srgbClr val="134251"/>
      </a:dk2>
      <a:lt2>
        <a:srgbClr val="83BEC0"/>
      </a:lt2>
      <a:accent1>
        <a:srgbClr val="339C9F"/>
      </a:accent1>
      <a:accent2>
        <a:srgbClr val="E68010"/>
      </a:accent2>
      <a:accent3>
        <a:srgbClr val="8EB414"/>
      </a:accent3>
      <a:accent4>
        <a:srgbClr val="0CB89B"/>
      </a:accent4>
      <a:accent5>
        <a:srgbClr val="ECB720"/>
      </a:accent5>
      <a:accent6>
        <a:srgbClr val="319762"/>
      </a:accent6>
      <a:hlink>
        <a:srgbClr val="E68010"/>
      </a:hlink>
      <a:folHlink>
        <a:srgbClr val="339C9F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8C664D9D-6EFF-43CB-87EB-95CB91A04A2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Ocean waves nature presentation (widescreen)</Template>
  <TotalTime>0</TotalTime>
  <Words>51</Words>
  <Application>Microsoft Office PowerPoint</Application>
  <PresentationFormat>Custom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Aunty Lils Dots</vt:lpstr>
      <vt:lpstr>Century Gothic</vt:lpstr>
      <vt:lpstr>Ocean Waves 16x9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2014-02-28T12:12:18Z</dcterms:created>
  <dcterms:modified xsi:type="dcterms:W3CDTF">2014-02-28T12:18:22Z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TC029010259991</vt:lpwstr>
  </property>
</Properties>
</file>